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bc3d69838cc49c6"/>
  </p:sldMasterIdLst>
  <p:sldIdLst>
    <p:sldId id="264" r:id="Rc0e74fc9af904f4d"/>
    <p:sldId id="265" r:id="Rc5cfaf5a45a54e95"/>
    <p:sldId id="266" r:id="R6ea30eb4c6f4419f"/>
    <p:sldId id="267" r:id="R3567d8b6891b4983"/>
    <p:sldId id="268" r:id="Ra6ddeda3ab8041f6"/>
    <p:sldId id="269" r:id="R22f674cc47d54032"/>
    <p:sldId id="270" r:id="R4d54cb1560704ae7"/>
    <p:sldId id="271" r:id="R5a7e73dce7054dd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bc3d69838cc49c6" /><Relationship Type="http://schemas.openxmlformats.org/officeDocument/2006/relationships/theme" Target="/ppt/slideMasters/theme/theme2.xml" Id="R4c00b3c5d9be4bc9" /><Relationship Type="http://schemas.openxmlformats.org/officeDocument/2006/relationships/slide" Target="/ppt/slides/slide9.xml" Id="Rc0e74fc9af904f4d" /><Relationship Type="http://schemas.openxmlformats.org/officeDocument/2006/relationships/slide" Target="/ppt/slides/slidea.xml" Id="Rc5cfaf5a45a54e95" /><Relationship Type="http://schemas.openxmlformats.org/officeDocument/2006/relationships/slide" Target="/ppt/slides/slideb.xml" Id="R6ea30eb4c6f4419f" /><Relationship Type="http://schemas.openxmlformats.org/officeDocument/2006/relationships/slide" Target="/ppt/slides/slidec.xml" Id="R3567d8b6891b4983" /><Relationship Type="http://schemas.openxmlformats.org/officeDocument/2006/relationships/tableStyles" Target="/ppt/tableStyles.xml" Id="Rd461b5c80e6746ec" /><Relationship Type="http://schemas.openxmlformats.org/officeDocument/2006/relationships/slide" Target="/ppt/slides/slided.xml" Id="Ra6ddeda3ab8041f6" /><Relationship Type="http://schemas.openxmlformats.org/officeDocument/2006/relationships/slide" Target="/ppt/slides/slidee.xml" Id="R22f674cc47d54032" /><Relationship Type="http://schemas.openxmlformats.org/officeDocument/2006/relationships/slide" Target="/ppt/slides/slidef.xml" Id="R4d54cb1560704ae7" /><Relationship Type="http://schemas.openxmlformats.org/officeDocument/2006/relationships/slide" Target="/ppt/slides/slide10.xml" Id="R5a7e73dce7054dd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538646e9d684bd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06ce3d89f034b86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30a5288678f44ae5" /><Relationship Type="http://schemas.openxmlformats.org/officeDocument/2006/relationships/slideMaster" Target="/ppt/slideMasters/slideMaster2.xml" Id="R67659f7b77e74d3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544d3b4834e44d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30a5288678f44ae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33f7e3f43ce4ada" /><Relationship Type="http://schemas.openxmlformats.org/officeDocument/2006/relationships/slideLayout" Target="/ppt/slideLayouts/slideLayout2.xml" Id="Rc64a8b291dfb4980" /><Relationship Type="http://schemas.openxmlformats.org/officeDocument/2006/relationships/slideLayout" Target="/ppt/slideLayouts/slideLayout3.xml" Id="R0336f68666bd4db8" /><Relationship Type="http://schemas.openxmlformats.org/officeDocument/2006/relationships/slideLayout" Target="/ppt/slideLayouts/slideLayout4.xml" Id="Rad582826d2264b42" /><Relationship Type="http://schemas.openxmlformats.org/officeDocument/2006/relationships/slideLayout" Target="/ppt/slideLayouts/slideLayout5.xml" Id="Rdada1c08734f4ea7" /><Relationship Type="http://schemas.openxmlformats.org/officeDocument/2006/relationships/image" Target="/ppt/media/image2.bin" Id="R4812481be9034d0a" /><Relationship Type="http://schemas.openxmlformats.org/officeDocument/2006/relationships/image" Target="/ppt/media/image.bin" Id="R1b768524c5bc403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812481be9034d0a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b768524c5bc40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d582826d2264b42"/>
    <p:sldLayoutId id="2147483652" r:id="R0336f68666bd4db8"/>
    <p:sldLayoutId id="2147483651" r:id="Rc64a8b291dfb4980"/>
    <p:sldLayoutId id="2147483654" r:id="Rdada1c08734f4ea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fcd9af5c13a4afa" /><Relationship Type="http://schemas.openxmlformats.org/officeDocument/2006/relationships/chart" Target="/ppt/slides/charts/chart29.xml" Id="Rd767e951a6b24b35" /><Relationship Type="http://schemas.openxmlformats.org/officeDocument/2006/relationships/chart" Target="/ppt/slides/charts/chart2a.xml" Id="R2ff1918085a94441" /><Relationship Type="http://schemas.openxmlformats.org/officeDocument/2006/relationships/chart" Target="/ppt/slides/charts/chart2b.xml" Id="Rf33cc86f7d4a47e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021f6739ab8451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280439cabfd4ad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0bdc2e505184bc0" /><Relationship Type="http://schemas.openxmlformats.org/officeDocument/2006/relationships/slideLayout" Target="/ppt/slideLayouts/slideLayout5.xml" Id="R2ccfe2c9fb754cb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9372e9ebbbf4b6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4982748ccdb2463d" /><Relationship Type="http://schemas.openxmlformats.org/officeDocument/2006/relationships/image" Target="/ppt/media/image4.bin" Id="R6453688cf1384947" /><Relationship Type="http://schemas.openxmlformats.org/officeDocument/2006/relationships/slideLayout" Target="/ppt/slideLayouts/slideLayout5.xml" Id="R7c54652df3444da6" /><Relationship Type="http://schemas.openxmlformats.org/officeDocument/2006/relationships/chart" Target="/ppt/slides/charts/chart15.xml" Id="R37c681bb26df42c2" /><Relationship Type="http://schemas.openxmlformats.org/officeDocument/2006/relationships/chart" Target="/ppt/slides/charts/chart16.xml" Id="R1314815e2f7741a6" /><Relationship Type="http://schemas.openxmlformats.org/officeDocument/2006/relationships/chart" Target="/ppt/slides/charts/chart17.xml" Id="R2bc653aa16874970" /><Relationship Type="http://schemas.openxmlformats.org/officeDocument/2006/relationships/chart" Target="/ppt/slides/charts/chart18.xml" Id="R2ed0aaed879c4f5e" /><Relationship Type="http://schemas.openxmlformats.org/officeDocument/2006/relationships/chart" Target="/ppt/slides/charts/chart19.xml" Id="R2768b1b7707e4b7d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39edb649f2344f3" /><Relationship Type="http://schemas.openxmlformats.org/officeDocument/2006/relationships/image" Target="/ppt/media/image4.bin" Id="R2952656c36984ba8" /><Relationship Type="http://schemas.openxmlformats.org/officeDocument/2006/relationships/slideLayout" Target="/ppt/slideLayouts/slideLayout5.xml" Id="R2cef76bdbf8247e8" /><Relationship Type="http://schemas.openxmlformats.org/officeDocument/2006/relationships/chart" Target="/ppt/slides/charts/chart1b.xml" Id="Rdbd560b1a0094259" /><Relationship Type="http://schemas.openxmlformats.org/officeDocument/2006/relationships/chart" Target="/ppt/slides/charts/chart1c.xml" Id="R9f7ccabd97714fd2" /><Relationship Type="http://schemas.openxmlformats.org/officeDocument/2006/relationships/chart" Target="/ppt/slides/charts/chart1d.xml" Id="R5a53247b24a44570" /><Relationship Type="http://schemas.openxmlformats.org/officeDocument/2006/relationships/chart" Target="/ppt/slides/charts/chart1e.xml" Id="R730fd881fdd9446c" /><Relationship Type="http://schemas.openxmlformats.org/officeDocument/2006/relationships/chart" Target="/ppt/slides/charts/chart1f.xml" Id="R67e94003e6294f8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b84a0b1947a14e98" /><Relationship Type="http://schemas.openxmlformats.org/officeDocument/2006/relationships/image" Target="/ppt/media/image4.bin" Id="Rd7e571c5835145e4" /><Relationship Type="http://schemas.openxmlformats.org/officeDocument/2006/relationships/slideLayout" Target="/ppt/slideLayouts/slideLayout5.xml" Id="Rbd4337a5e97a4f1e" /><Relationship Type="http://schemas.openxmlformats.org/officeDocument/2006/relationships/chart" Target="/ppt/slides/charts/chart21.xml" Id="Re22f1e66c28f449f" /><Relationship Type="http://schemas.openxmlformats.org/officeDocument/2006/relationships/chart" Target="/ppt/slides/charts/chart22.xml" Id="R848612284ebd45b9" /><Relationship Type="http://schemas.openxmlformats.org/officeDocument/2006/relationships/chart" Target="/ppt/slides/charts/chart23.xml" Id="R620aff1b3f864f3a" /><Relationship Type="http://schemas.openxmlformats.org/officeDocument/2006/relationships/chart" Target="/ppt/slides/charts/chart24.xml" Id="Re9a498f42a2e49f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30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6.137405</c:v>
              </c:pt>
              <c:pt idx="1">
                <c:v>5.488636</c:v>
              </c:pt>
              <c:pt idx="2">
                <c:v>5.763441</c:v>
              </c:pt>
              <c:pt idx="3">
                <c:v>5.532468</c:v>
              </c:pt>
              <c:pt idx="4">
                <c:v>6.060606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Jordgubben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5.838710</c:v>
              </c:pt>
              <c:pt idx="1">
                <c:v>5.142857</c:v>
              </c:pt>
              <c:pt idx="2">
                <c:v>5.375000</c:v>
              </c:pt>
              <c:pt idx="3">
                <c:v>5.047619</c:v>
              </c:pt>
              <c:pt idx="4">
                <c:v>6.142857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0.375000</c:v>
              </c:pt>
              <c:pt idx="1">
                <c:v>0.250000</c:v>
              </c:pt>
              <c:pt idx="2">
                <c:v>0.375000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0.750000</c:v>
              </c:pt>
              <c:pt idx="1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0.875000</c:v>
              </c:pt>
              <c:pt idx="1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Jordgubben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767e951a6b24b3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ff1918085a94441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33cc86f7d4a47e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Jordgubben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30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Jordgubben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0bdc2e505184bc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Jordgubben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c681bb26df42c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314815e2f7741a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bc653aa1687497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ed0aaed879c4f5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768b1b7707e4b7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982748ccdb2463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453688cf138494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Jordgubben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bd560b1a009425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f7ccabd97714fd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a53247b24a4457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30fd881fdd9446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7e94003e6294f8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39edb649f2344f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952656c36984ba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Jordgubben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2f1e66c28f449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48612284ebd45b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0aff1b3f864f3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9a498f42a2e49f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84a0b1947a14e9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7e571c5835145e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2017-02-20T14:02:41.827Z</dcterms:created>
  <dcterms:modified xsi:type="dcterms:W3CDTF">2017-02-20T14:02:41.827Z</dcterms:modified>
</cp:coreProperties>
</file>